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4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FB6BB-DB10-4D4C-AE48-C329A19BC345}" type="datetimeFigureOut">
              <a:rPr lang="es-ES" smtClean="0"/>
              <a:pPr/>
              <a:t>19/11/2017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89EF-8F44-47D1-B5F0-7AADB334D9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FB6BB-DB10-4D4C-AE48-C329A19BC345}" type="datetimeFigureOut">
              <a:rPr lang="es-ES" smtClean="0"/>
              <a:pPr/>
              <a:t>19/11/2017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89EF-8F44-47D1-B5F0-7AADB334D9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FB6BB-DB10-4D4C-AE48-C329A19BC345}" type="datetimeFigureOut">
              <a:rPr lang="es-ES" smtClean="0"/>
              <a:pPr/>
              <a:t>19/11/2017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89EF-8F44-47D1-B5F0-7AADB334D9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FB6BB-DB10-4D4C-AE48-C329A19BC345}" type="datetimeFigureOut">
              <a:rPr lang="es-ES" smtClean="0"/>
              <a:pPr/>
              <a:t>19/11/2017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89EF-8F44-47D1-B5F0-7AADB334D9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FB6BB-DB10-4D4C-AE48-C329A19BC345}" type="datetimeFigureOut">
              <a:rPr lang="es-ES" smtClean="0"/>
              <a:pPr/>
              <a:t>19/11/2017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89EF-8F44-47D1-B5F0-7AADB334D9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FB6BB-DB10-4D4C-AE48-C329A19BC345}" type="datetimeFigureOut">
              <a:rPr lang="es-ES" smtClean="0"/>
              <a:pPr/>
              <a:t>19/11/2017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89EF-8F44-47D1-B5F0-7AADB334D9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FB6BB-DB10-4D4C-AE48-C329A19BC345}" type="datetimeFigureOut">
              <a:rPr lang="es-ES" smtClean="0"/>
              <a:pPr/>
              <a:t>19/11/2017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89EF-8F44-47D1-B5F0-7AADB334D9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FB6BB-DB10-4D4C-AE48-C329A19BC345}" type="datetimeFigureOut">
              <a:rPr lang="es-ES" smtClean="0"/>
              <a:pPr/>
              <a:t>19/11/2017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89EF-8F44-47D1-B5F0-7AADB334D9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FB6BB-DB10-4D4C-AE48-C329A19BC345}" type="datetimeFigureOut">
              <a:rPr lang="es-ES" smtClean="0"/>
              <a:pPr/>
              <a:t>19/11/2017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89EF-8F44-47D1-B5F0-7AADB334D9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FB6BB-DB10-4D4C-AE48-C329A19BC345}" type="datetimeFigureOut">
              <a:rPr lang="es-ES" smtClean="0"/>
              <a:pPr/>
              <a:t>19/11/2017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89EF-8F44-47D1-B5F0-7AADB334D9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FB6BB-DB10-4D4C-AE48-C329A19BC345}" type="datetimeFigureOut">
              <a:rPr lang="es-ES" smtClean="0"/>
              <a:pPr/>
              <a:t>19/11/2017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1289EF-8F44-47D1-B5F0-7AADB334D9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FB6BB-DB10-4D4C-AE48-C329A19BC345}" type="datetimeFigureOut">
              <a:rPr lang="es-ES" smtClean="0"/>
              <a:pPr/>
              <a:t>19/11/2017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289EF-8F44-47D1-B5F0-7AADB334D94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3571876"/>
            <a:ext cx="4857752" cy="1752600"/>
          </a:xfrm>
        </p:spPr>
        <p:txBody>
          <a:bodyPr>
            <a:normAutofit fontScale="70000" lnSpcReduction="20000"/>
          </a:bodyPr>
          <a:lstStyle/>
          <a:p>
            <a:r>
              <a:rPr lang="es-ES" sz="5100" dirty="0" smtClean="0">
                <a:solidFill>
                  <a:schemeClr val="bg1"/>
                </a:solidFill>
                <a:latin typeface="Arial Narrow" pitchFamily="34" charset="0"/>
              </a:rPr>
              <a:t>Dr. Jorge Civis Llovera</a:t>
            </a:r>
          </a:p>
          <a:p>
            <a:r>
              <a:rPr lang="es-ES" dirty="0" smtClean="0">
                <a:solidFill>
                  <a:schemeClr val="bg1"/>
                </a:solidFill>
                <a:latin typeface="Arial Narrow" pitchFamily="34" charset="0"/>
              </a:rPr>
              <a:t>Julio 1948 – Octubre 2017</a:t>
            </a:r>
          </a:p>
          <a:p>
            <a:r>
              <a:rPr lang="es-ES" dirty="0" smtClean="0">
                <a:solidFill>
                  <a:schemeClr val="bg1"/>
                </a:solidFill>
                <a:latin typeface="Arial Narrow" pitchFamily="34" charset="0"/>
              </a:rPr>
              <a:t>Catedrático de Universidad</a:t>
            </a:r>
          </a:p>
          <a:p>
            <a:r>
              <a:rPr lang="es-ES" dirty="0" smtClean="0">
                <a:solidFill>
                  <a:schemeClr val="bg1"/>
                </a:solidFill>
                <a:latin typeface="Arial Narrow" pitchFamily="34" charset="0"/>
              </a:rPr>
              <a:t>Director del IGME  (Nov. 2012 – Marzo 2017)</a:t>
            </a:r>
            <a:endParaRPr lang="es-ES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5" name="4 Imagen" descr="jorge-civ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938" y="-1"/>
            <a:ext cx="4246094" cy="6858001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928662" y="1785926"/>
            <a:ext cx="2640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chemeClr val="bg1"/>
                </a:solidFill>
                <a:latin typeface="Arial Narrow" pitchFamily="34" charset="0"/>
              </a:rPr>
              <a:t>In Memóriam</a:t>
            </a:r>
            <a:endParaRPr lang="es-ES" sz="40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1110406.JPG"/>
          <p:cNvPicPr>
            <a:picLocks noChangeAspect="1"/>
          </p:cNvPicPr>
          <p:nvPr/>
        </p:nvPicPr>
        <p:blipFill>
          <a:blip r:embed="rId2" cstate="print"/>
          <a:srcRect l="30778" r="13534"/>
          <a:stretch>
            <a:fillRect/>
          </a:stretch>
        </p:blipFill>
        <p:spPr>
          <a:xfrm rot="16200000">
            <a:off x="1142973" y="-1143005"/>
            <a:ext cx="6858023" cy="9144031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G_6939.JPG"/>
          <p:cNvPicPr>
            <a:picLocks noChangeAspect="1"/>
          </p:cNvPicPr>
          <p:nvPr/>
        </p:nvPicPr>
        <p:blipFill>
          <a:blip r:embed="rId2"/>
          <a:srcRect l="23421" t="13541" b="47917"/>
          <a:stretch>
            <a:fillRect/>
          </a:stretch>
        </p:blipFill>
        <p:spPr>
          <a:xfrm>
            <a:off x="1" y="0"/>
            <a:ext cx="9144032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IMG_1067.JPG"/>
          <p:cNvPicPr>
            <a:picLocks noChangeAspect="1"/>
          </p:cNvPicPr>
          <p:nvPr/>
        </p:nvPicPr>
        <p:blipFill>
          <a:blip r:embed="rId2" cstate="print"/>
          <a:srcRect l="7470" t="11328" r="23438" b="11328"/>
          <a:stretch>
            <a:fillRect/>
          </a:stretch>
        </p:blipFill>
        <p:spPr>
          <a:xfrm>
            <a:off x="-32" y="0"/>
            <a:ext cx="9189494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G_69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7428" y="0"/>
            <a:ext cx="4569143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G_20150505_160040.jpg"/>
          <p:cNvPicPr>
            <a:picLocks noChangeAspect="1"/>
          </p:cNvPicPr>
          <p:nvPr/>
        </p:nvPicPr>
        <p:blipFill>
          <a:blip r:embed="rId2"/>
          <a:srcRect t="11466" r="33594" b="22128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ransition spd="med" advTm="7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Jorge_Civis_Llovera_-_Jul_2014.jpg"/>
          <p:cNvPicPr>
            <a:picLocks noChangeAspect="1"/>
          </p:cNvPicPr>
          <p:nvPr/>
        </p:nvPicPr>
        <p:blipFill>
          <a:blip r:embed="rId2"/>
          <a:srcRect l="8594" t="5296" r="16186" b="11015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Jornadas EGS-ASGMI 023.JPG"/>
          <p:cNvPicPr>
            <a:picLocks noChangeAspect="1"/>
          </p:cNvPicPr>
          <p:nvPr/>
        </p:nvPicPr>
        <p:blipFill>
          <a:blip r:embed="rId2" cstate="print"/>
          <a:srcRect l="9375" r="10937" b="19791"/>
          <a:stretch>
            <a:fillRect/>
          </a:stretch>
        </p:blipFill>
        <p:spPr>
          <a:xfrm>
            <a:off x="-33" y="0"/>
            <a:ext cx="9084663" cy="6858000"/>
          </a:xfrm>
          <a:prstGeom prst="rect">
            <a:avLst/>
          </a:prstGeom>
        </p:spPr>
      </p:pic>
    </p:spTree>
  </p:cSld>
  <p:clrMapOvr>
    <a:masterClrMapping/>
  </p:clrMapOvr>
  <p:transition spd="med" advClick="0" advTm="7000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0" y="3571876"/>
            <a:ext cx="4857752" cy="1752600"/>
          </a:xfrm>
        </p:spPr>
        <p:txBody>
          <a:bodyPr>
            <a:normAutofit fontScale="70000" lnSpcReduction="20000"/>
          </a:bodyPr>
          <a:lstStyle/>
          <a:p>
            <a:r>
              <a:rPr lang="es-ES" sz="5100" dirty="0" smtClean="0">
                <a:solidFill>
                  <a:schemeClr val="bg1"/>
                </a:solidFill>
                <a:latin typeface="Arial Narrow" pitchFamily="34" charset="0"/>
              </a:rPr>
              <a:t>Dr. Jorge Civis Llovera</a:t>
            </a:r>
          </a:p>
          <a:p>
            <a:r>
              <a:rPr lang="es-ES" dirty="0" smtClean="0">
                <a:solidFill>
                  <a:schemeClr val="bg1"/>
                </a:solidFill>
                <a:latin typeface="Arial Narrow" pitchFamily="34" charset="0"/>
              </a:rPr>
              <a:t>Julio 1948 – Noviembre 2017</a:t>
            </a:r>
          </a:p>
          <a:p>
            <a:r>
              <a:rPr lang="es-ES" dirty="0" smtClean="0">
                <a:solidFill>
                  <a:schemeClr val="bg1"/>
                </a:solidFill>
                <a:latin typeface="Arial Narrow" pitchFamily="34" charset="0"/>
              </a:rPr>
              <a:t>Catedrático de Universidad</a:t>
            </a:r>
          </a:p>
          <a:p>
            <a:r>
              <a:rPr lang="es-ES" dirty="0" smtClean="0">
                <a:solidFill>
                  <a:schemeClr val="bg1"/>
                </a:solidFill>
                <a:latin typeface="Arial Narrow" pitchFamily="34" charset="0"/>
              </a:rPr>
              <a:t>Director del IGME  (Nov. 2012 – Marzo 2017)</a:t>
            </a:r>
            <a:endParaRPr lang="es-ES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5" name="4 Imagen" descr="jorge-civ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938" y="-1"/>
            <a:ext cx="4246094" cy="6858001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928662" y="1785926"/>
            <a:ext cx="2640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dirty="0" smtClean="0">
                <a:solidFill>
                  <a:schemeClr val="bg1"/>
                </a:solidFill>
                <a:latin typeface="Arial Narrow" pitchFamily="34" charset="0"/>
              </a:rPr>
              <a:t>In Memóriam</a:t>
            </a:r>
            <a:endParaRPr lang="es-ES" sz="4000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D9D585549D5A74AB9C7C4625D27AB24" ma:contentTypeVersion="2" ma:contentTypeDescription="Crear nuevo documento." ma:contentTypeScope="" ma:versionID="542e11f177e508ae35af2a9c975ac715">
  <xsd:schema xmlns:xsd="http://www.w3.org/2001/XMLSchema" xmlns:xs="http://www.w3.org/2001/XMLSchema" xmlns:p="http://schemas.microsoft.com/office/2006/metadata/properties" xmlns:ns2="596869a7-eb7e-40f0-9e8c-964dac23f706" targetNamespace="http://schemas.microsoft.com/office/2006/metadata/properties" ma:root="true" ma:fieldsID="7e3423ca72e1e201701175621ae40da6" ns2:_="">
    <xsd:import namespace="596869a7-eb7e-40f0-9e8c-964dac23f706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6869a7-eb7e-40f0-9e8c-964dac23f706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596869a7-eb7e-40f0-9e8c-964dac23f706">25XCQX5SHMCR-151644272-1</_dlc_DocId>
    <_dlc_DocIdUrl xmlns="596869a7-eb7e-40f0-9e8c-964dac23f706">
      <Url>https://www2.sgc.gov.co/Publicaciones/_layouts/15/DocIdRedir.aspx?ID=25XCQX5SHMCR-151644272-1</Url>
      <Description>25XCQX5SHMCR-151644272-1</Description>
    </_dlc_DocIdUrl>
  </documentManagement>
</p:properties>
</file>

<file path=customXml/itemProps1.xml><?xml version="1.0" encoding="utf-8"?>
<ds:datastoreItem xmlns:ds="http://schemas.openxmlformats.org/officeDocument/2006/customXml" ds:itemID="{90163EF3-957A-49A1-88EE-B7062747554A}"/>
</file>

<file path=customXml/itemProps2.xml><?xml version="1.0" encoding="utf-8"?>
<ds:datastoreItem xmlns:ds="http://schemas.openxmlformats.org/officeDocument/2006/customXml" ds:itemID="{2EE000C8-90EB-4CEC-B3D9-76AD18280020}"/>
</file>

<file path=customXml/itemProps3.xml><?xml version="1.0" encoding="utf-8"?>
<ds:datastoreItem xmlns:ds="http://schemas.openxmlformats.org/officeDocument/2006/customXml" ds:itemID="{301B223C-0725-4C69-8E40-3CBEBD5F50A1}"/>
</file>

<file path=customXml/itemProps4.xml><?xml version="1.0" encoding="utf-8"?>
<ds:datastoreItem xmlns:ds="http://schemas.openxmlformats.org/officeDocument/2006/customXml" ds:itemID="{68AFA65A-F45E-4F3B-8A60-C4061E5B4B6C}"/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52</Words>
  <Application>Microsoft Office PowerPoint</Application>
  <PresentationFormat>Presentación en pantalla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Vicente</dc:creator>
  <cp:lastModifiedBy>Vicente</cp:lastModifiedBy>
  <cp:revision>29</cp:revision>
  <dcterms:created xsi:type="dcterms:W3CDTF">2017-11-15T11:02:19Z</dcterms:created>
  <dcterms:modified xsi:type="dcterms:W3CDTF">2017-11-19T15:22:22Z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0x0101005D9D585549D5A74AB9C7C4625D27AB24</vt:lpwstr>
  </property>
  <property fmtid="{D5CDD505-2E9C-101B-9397-08002B2CF9AE}" pid="3" name="_dlc_DocIdItemGuid">
    <vt:lpwstr>3e9e4002-44b4-491a-b11c-3b3e7c4014c4</vt:lpwstr>
  </property>
</Properties>
</file>